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3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" y="7832"/>
            <a:ext cx="7555783" cy="106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18</cp:revision>
  <dcterms:created xsi:type="dcterms:W3CDTF">2023-04-07T05:50:45Z</dcterms:created>
  <dcterms:modified xsi:type="dcterms:W3CDTF">2024-11-19T13:19:41Z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